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008" y="2091263"/>
            <a:ext cx="9347592" cy="2590800"/>
          </a:xfrm>
        </p:spPr>
        <p:txBody>
          <a:bodyPr/>
          <a:lstStyle/>
          <a:p>
            <a:r>
              <a:rPr lang="es-MX" smtClean="0">
                <a:latin typeface="Bookman Old Style" panose="02050604050505020204" pitchFamily="18" charset="0"/>
              </a:rPr>
              <a:t>¿</a:t>
            </a:r>
            <a:r>
              <a:rPr lang="es-MX" dirty="0" smtClean="0">
                <a:latin typeface="Bookman Old Style" panose="02050604050505020204" pitchFamily="18" charset="0"/>
              </a:rPr>
              <a:t>Cómo IMPLEMENTAR EL DUA EN MI ESCUELA?</a:t>
            </a:r>
            <a:endParaRPr lang="es-MX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296400" y="809896"/>
            <a:ext cx="2430780" cy="3017520"/>
          </a:xfrm>
        </p:spPr>
        <p:txBody>
          <a:bodyPr>
            <a:normAutofit fontScale="90000"/>
          </a:bodyPr>
          <a:lstStyle/>
          <a:p>
            <a:r>
              <a:rPr lang="es-ES" sz="2000" dirty="0"/>
              <a:t>No es la idea que se generen actividades aisladas para un grupo de estudiantes de aprendizaje visual, luego la misma actividad para estudiantes de aprendizaje auditivos o kinésicos. </a:t>
            </a:r>
            <a:endParaRPr lang="es-MX" sz="20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9296400" y="4284616"/>
            <a:ext cx="2430780" cy="212004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Se pretende integrar el aprendizaje abarcando estos 3 principios en la clase con actividades completas que consideren las distintas modalidades sensoriales e intereses de los estudiantes.</a:t>
            </a:r>
            <a:endParaRPr lang="es-MX" dirty="0"/>
          </a:p>
        </p:txBody>
      </p:sp>
      <p:pic>
        <p:nvPicPr>
          <p:cNvPr id="8" name="Marcador de contenido 7" descr="implementar el DU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23" y="298404"/>
            <a:ext cx="3704817" cy="334613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/>
          <p:cNvSpPr/>
          <p:nvPr/>
        </p:nvSpPr>
        <p:spPr>
          <a:xfrm>
            <a:off x="214040" y="3827416"/>
            <a:ext cx="8355194" cy="257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s-ES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pasos para implementar DUA </a:t>
            </a:r>
            <a:r>
              <a:rPr lang="es-ES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1.- Definir la meta u objetivo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2.-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Identificar qué 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estilo de aprendizaje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predomina en el </a:t>
            </a:r>
            <a:r>
              <a:rPr lang="es-ES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curso.</a:t>
            </a:r>
            <a:endParaRPr lang="es-MX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s-ES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3.-</a:t>
            </a:r>
            <a:r>
              <a:rPr lang="es-ES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Desarrollo 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una 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planificación con estrategias de enseñanza diversificada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capaz de involucrar a todos los estudiantes.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s-ES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4.-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Evaluación diversificada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tomando en cuenta los estilos de aprendizajes y la </a:t>
            </a:r>
            <a:r>
              <a:rPr lang="es-E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cobertura curricular</a:t>
            </a:r>
            <a:r>
              <a:rPr lang="es-E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550560" y="3226432"/>
            <a:ext cx="9326879" cy="1722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s-ES" sz="20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000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ES" sz="20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Estilos de aprendizaje y características de mi curso:</a:t>
            </a:r>
            <a:r>
              <a:rPr lang="es-ES" sz="2000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Para esto el profesor debe utilizar un instrumento de evaluación confiable que permita tener al menos una noción clara de que tipo de curso tiene frente a él y así poder entregar de mejor manera el aprendizaje y este sea realmente recepcionado por sus estudiantes de manera significativa</a:t>
            </a:r>
            <a:r>
              <a:rPr lang="es-ES" sz="2000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550560" y="2094308"/>
            <a:ext cx="8298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686868"/>
                </a:solidFill>
                <a:latin typeface="gobCL"/>
                <a:ea typeface="Times New Roman" panose="02020603050405020304" pitchFamily="18" charset="0"/>
                <a:cs typeface="Times New Roman" panose="02020603050405020304" pitchFamily="18" charset="0"/>
              </a:rPr>
              <a:t>1.- Establecer </a:t>
            </a:r>
            <a:r>
              <a:rPr lang="es-ES" b="1" dirty="0">
                <a:solidFill>
                  <a:srgbClr val="686868"/>
                </a:solidFill>
                <a:latin typeface="gobCL"/>
                <a:ea typeface="Times New Roman" panose="02020603050405020304" pitchFamily="18" charset="0"/>
                <a:cs typeface="Times New Roman" panose="02020603050405020304" pitchFamily="18" charset="0"/>
              </a:rPr>
              <a:t>una meta u objetivo, pensando en todos los estudiantes</a:t>
            </a:r>
            <a:r>
              <a:rPr lang="es-ES" b="1" dirty="0" smtClean="0">
                <a:solidFill>
                  <a:srgbClr val="686868"/>
                </a:solidFill>
                <a:latin typeface="gobCL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698170" y="2512213"/>
            <a:ext cx="8543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686868"/>
                </a:solidFill>
                <a:latin typeface="gobCL"/>
                <a:ea typeface="Times New Roman" panose="02020603050405020304" pitchFamily="18" charset="0"/>
                <a:cs typeface="Times New Roman" panose="02020603050405020304" pitchFamily="18" charset="0"/>
              </a:rPr>
              <a:t> Comenzamos </a:t>
            </a:r>
            <a:r>
              <a:rPr lang="es-ES" dirty="0">
                <a:solidFill>
                  <a:srgbClr val="686868"/>
                </a:solidFill>
                <a:latin typeface="gobCL"/>
                <a:ea typeface="Times New Roman" panose="02020603050405020304" pitchFamily="18" charset="0"/>
                <a:cs typeface="Times New Roman" panose="02020603050405020304" pitchFamily="18" charset="0"/>
              </a:rPr>
              <a:t>siempre por el objetivo, asegurándonos que sea claro y </a:t>
            </a:r>
            <a:r>
              <a:rPr lang="es-ES" dirty="0" smtClean="0">
                <a:solidFill>
                  <a:srgbClr val="686868"/>
                </a:solidFill>
                <a:latin typeface="gobCL"/>
                <a:ea typeface="Times New Roman" panose="02020603050405020304" pitchFamily="18" charset="0"/>
                <a:cs typeface="Times New Roman" panose="02020603050405020304" pitchFamily="18" charset="0"/>
              </a:rPr>
              <a:t>riguroso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3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4297" y="2197381"/>
            <a:ext cx="8791303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s-ES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400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s-ES" sz="2400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24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Planificación con estrategias   diversificadas</a:t>
            </a:r>
            <a:r>
              <a:rPr lang="es-ES" sz="2400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Primero se deben quebrar ciertos paradigmas clásicos que tenemos como profesores y entendernos como un puente para el estudiante con múltiples vías, opciones y facilidades para que este acceda al aprendizaje. Esto debe verse reflejado en una planificación de clase con múltiples estrategias que apuntan a un objetivo de aprendizaje claro.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80605" y="2345563"/>
            <a:ext cx="9065623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s-ES" sz="2400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4.- </a:t>
            </a:r>
            <a:r>
              <a:rPr lang="es-ES" sz="24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Evaluación diversificada</a:t>
            </a:r>
            <a:r>
              <a:rPr lang="es-ES" sz="2400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Actualmente los profesores ya utilizamos, quizás de forma inconsciente, evaluación diversificada, al entender que ningún instrumento de evaluación es capaz de levantar el 100% de la información. Entonces para evaluar una  unidad por ejemplo, deberíamos utilizar exposiciones grupales, trabajo de investigación y evaluación escrita.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7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http://www.revistadeeducacion.cl/wp-content/uploads/2017/10/Ciclo-del-Dise%C3%B1o-de-Clas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406" y="1565274"/>
            <a:ext cx="5411289" cy="392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3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1727200"/>
            <a:ext cx="6172200" cy="34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GRACIAS….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70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87</TotalTime>
  <Words>163</Words>
  <Application>Microsoft Office PowerPoint</Application>
  <PresentationFormat>Panorámica</PresentationFormat>
  <Paragraphs>12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Bookman Old Style</vt:lpstr>
      <vt:lpstr>Calibri</vt:lpstr>
      <vt:lpstr>Century Gothic</vt:lpstr>
      <vt:lpstr>Garamond</vt:lpstr>
      <vt:lpstr>gobCL</vt:lpstr>
      <vt:lpstr>Times New Roman</vt:lpstr>
      <vt:lpstr>Savon</vt:lpstr>
      <vt:lpstr>¿Cómo IMPLEMENTAR EL DUA EN MI ESCUELA?</vt:lpstr>
      <vt:lpstr>No es la idea que se generen actividades aisladas para un grupo de estudiantes de aprendizaje visual, luego la misma actividad para estudiantes de aprendizaje auditivos o kinésicos.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Ejemplos dua</dc:title>
  <dc:creator>BRENDA KARINA</dc:creator>
  <cp:lastModifiedBy>Gabriela</cp:lastModifiedBy>
  <cp:revision>15</cp:revision>
  <dcterms:created xsi:type="dcterms:W3CDTF">2019-09-13T17:22:12Z</dcterms:created>
  <dcterms:modified xsi:type="dcterms:W3CDTF">2019-12-05T17:55:48Z</dcterms:modified>
</cp:coreProperties>
</file>